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95" r:id="rId2"/>
    <p:sldMasterId id="2147483684" r:id="rId3"/>
  </p:sldMasterIdLst>
  <p:notesMasterIdLst>
    <p:notesMasterId r:id="rId18"/>
  </p:notesMasterIdLst>
  <p:handoutMasterIdLst>
    <p:handoutMasterId r:id="rId19"/>
  </p:handoutMasterIdLst>
  <p:sldIdLst>
    <p:sldId id="323" r:id="rId4"/>
    <p:sldId id="275" r:id="rId5"/>
    <p:sldId id="276" r:id="rId6"/>
    <p:sldId id="277" r:id="rId7"/>
    <p:sldId id="322" r:id="rId8"/>
    <p:sldId id="261" r:id="rId9"/>
    <p:sldId id="267" r:id="rId10"/>
    <p:sldId id="324" r:id="rId11"/>
    <p:sldId id="325" r:id="rId12"/>
    <p:sldId id="326" r:id="rId13"/>
    <p:sldId id="327" r:id="rId14"/>
    <p:sldId id="328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026" autoAdjust="0"/>
  </p:normalViewPr>
  <p:slideViewPr>
    <p:cSldViewPr snapToGrid="0">
      <p:cViewPr varScale="1">
        <p:scale>
          <a:sx n="228" d="100"/>
          <a:sy n="228" d="100"/>
        </p:scale>
        <p:origin x="491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16/06/2023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16/06/2023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23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94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6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8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8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@yourtwitterhandle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  <a:p>
            <a:endParaRPr lang="en-GB" b="1" dirty="0">
              <a:solidFill>
                <a:srgbClr val="346296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po.new/" TargetMode="External"/><Relationship Id="rId2" Type="http://schemas.openxmlformats.org/officeDocument/2006/relationships/hyperlink" Target="https://bit.ly/pwsh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/>
              <a:t>Next Up: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096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17B20-095D-A7BB-DD06-88775ECB3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Azure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2F07A-A5A6-CB80-FCC5-E3DFCE281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we need?</a:t>
            </a:r>
          </a:p>
          <a:p>
            <a:pPr lvl="1"/>
            <a:r>
              <a:rPr lang="en-US" dirty="0"/>
              <a:t>Azure Function App (obviously)</a:t>
            </a:r>
          </a:p>
          <a:p>
            <a:pPr lvl="1"/>
            <a:r>
              <a:rPr lang="en-US" dirty="0"/>
              <a:t>Storage Account</a:t>
            </a:r>
          </a:p>
          <a:p>
            <a:pPr lvl="1"/>
            <a:r>
              <a:rPr lang="en-US" dirty="0"/>
              <a:t>Azure Table (obviously)</a:t>
            </a:r>
          </a:p>
        </p:txBody>
      </p:sp>
    </p:spTree>
    <p:extLst>
      <p:ext uri="{BB962C8B-B14F-4D97-AF65-F5344CB8AC3E}">
        <p14:creationId xmlns:p14="http://schemas.microsoft.com/office/powerpoint/2010/main" val="1262405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AC529-789C-C629-40F4-4CBA9E87D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local dev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D5E4E-A5DA-2688-BBBB-9FE66677D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ways we can develop our solution locally.</a:t>
            </a:r>
          </a:p>
          <a:p>
            <a:pPr lvl="1"/>
            <a:r>
              <a:rPr lang="en-US" dirty="0"/>
              <a:t>Local Development</a:t>
            </a:r>
          </a:p>
          <a:p>
            <a:pPr lvl="2"/>
            <a:r>
              <a:rPr lang="en-US" dirty="0"/>
              <a:t>Install Azure Functions Core Tools</a:t>
            </a:r>
          </a:p>
          <a:p>
            <a:pPr lvl="2"/>
            <a:r>
              <a:rPr lang="en-US" dirty="0"/>
              <a:t>Install Extensions needed to work locally.</a:t>
            </a:r>
          </a:p>
          <a:p>
            <a:pPr lvl="1"/>
            <a:r>
              <a:rPr lang="en-US" dirty="0"/>
              <a:t>Local Container Development</a:t>
            </a:r>
          </a:p>
          <a:p>
            <a:pPr lvl="2"/>
            <a:r>
              <a:rPr lang="en-US" dirty="0"/>
              <a:t>Install Docker Desktop</a:t>
            </a:r>
          </a:p>
          <a:p>
            <a:pPr lvl="2"/>
            <a:r>
              <a:rPr lang="en-US" dirty="0"/>
              <a:t>Install Remote Dev Extensions in </a:t>
            </a:r>
            <a:r>
              <a:rPr lang="en-US" dirty="0" err="1"/>
              <a:t>VSCode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Codespaces</a:t>
            </a:r>
            <a:r>
              <a:rPr lang="en-US" dirty="0"/>
              <a:t> Development</a:t>
            </a:r>
          </a:p>
          <a:p>
            <a:pPr lvl="2"/>
            <a:r>
              <a:rPr lang="en-US" dirty="0"/>
              <a:t>Install nothing. Be ready to go immediately. $$$$$$$$$$$$$$$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945363-CE41-ED31-1B0D-09FA46A73FA6}"/>
              </a:ext>
            </a:extLst>
          </p:cNvPr>
          <p:cNvSpPr/>
          <p:nvPr/>
        </p:nvSpPr>
        <p:spPr>
          <a:xfrm>
            <a:off x="1086374" y="3779240"/>
            <a:ext cx="7306811" cy="14554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5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263BB-C844-FAB1-5C13-43E3DD494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time – Let’s GO!!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479DB-4324-34A7-F7C8-9A5FE9C12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options</a:t>
            </a:r>
          </a:p>
          <a:p>
            <a:pPr lvl="1"/>
            <a:r>
              <a:rPr lang="en-US" dirty="0"/>
              <a:t>Clone my repo and follow along - </a:t>
            </a:r>
            <a:r>
              <a:rPr lang="en-US" dirty="0">
                <a:hlinkClick r:id="rId2"/>
              </a:rPr>
              <a:t>https://bit.ly/pwsh</a:t>
            </a:r>
            <a:endParaRPr lang="en-US" dirty="0"/>
          </a:p>
          <a:p>
            <a:pPr lvl="1"/>
            <a:r>
              <a:rPr lang="en-US" dirty="0"/>
              <a:t>Start a new repo on </a:t>
            </a:r>
            <a:r>
              <a:rPr lang="en-US"/>
              <a:t>GitHub – </a:t>
            </a:r>
            <a:r>
              <a:rPr lang="en-US">
                <a:hlinkClick r:id="rId3"/>
              </a:rPr>
              <a:t>https://repo.new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0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29735255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6498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75712801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latin typeface="Stencil" panose="040409050D0802020404" pitchFamily="8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0561511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Build an API with PowerShell &amp; Azure Functions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923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Ben Reader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533" y="324853"/>
            <a:ext cx="3002614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04D0966-17CA-17EF-0870-E7B357A0C65E}"/>
              </a:ext>
            </a:extLst>
          </p:cNvPr>
          <p:cNvSpPr txBox="1">
            <a:spLocks/>
          </p:cNvSpPr>
          <p:nvPr/>
        </p:nvSpPr>
        <p:spPr>
          <a:xfrm>
            <a:off x="4100360" y="1829379"/>
            <a:ext cx="5739991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monkey, @PatchMyPC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@powers_hell 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powers-hell.com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tabs-not-spaces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 descr="A picture containing ax, silhouette, vector graphics&#10;&#10;Description automatically generated">
            <a:extLst>
              <a:ext uri="{FF2B5EF4-FFF2-40B4-BE49-F238E27FC236}">
                <a16:creationId xmlns:a16="http://schemas.microsoft.com/office/drawing/2014/main" id="{800F51CA-2A5D-0399-608D-A8F178A35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408" y="2820170"/>
            <a:ext cx="514350" cy="457200"/>
          </a:xfrm>
          <a:prstGeom prst="rect">
            <a:avLst/>
          </a:prstGeom>
        </p:spPr>
      </p:pic>
      <p:pic>
        <p:nvPicPr>
          <p:cNvPr id="4" name="Picture 3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C39A3E22-9893-2C73-35AC-8AB5BA4260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626" y="4669469"/>
            <a:ext cx="866825" cy="8668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EEEB80-D734-EED9-0359-EDA39B4CF09D}"/>
              </a:ext>
            </a:extLst>
          </p:cNvPr>
          <p:cNvSpPr txBox="1"/>
          <p:nvPr/>
        </p:nvSpPr>
        <p:spPr>
          <a:xfrm>
            <a:off x="3377626" y="3787793"/>
            <a:ext cx="5842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💻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E13DD6-7112-CFD3-43F6-D69DCAE58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E70C4D-BE89-CAA4-3F6D-A8648CA21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 our API design</a:t>
            </a:r>
          </a:p>
          <a:p>
            <a:r>
              <a:rPr lang="en-US" dirty="0"/>
              <a:t>Set up an Azure function app</a:t>
            </a:r>
          </a:p>
          <a:p>
            <a:r>
              <a:rPr lang="en-US" dirty="0"/>
              <a:t>Create our development space</a:t>
            </a:r>
          </a:p>
          <a:p>
            <a:r>
              <a:rPr lang="en-US" dirty="0"/>
              <a:t>Create local function app</a:t>
            </a:r>
          </a:p>
          <a:p>
            <a:r>
              <a:rPr lang="en-US" dirty="0"/>
              <a:t>Develop our API</a:t>
            </a:r>
          </a:p>
          <a:p>
            <a:r>
              <a:rPr lang="en-US" dirty="0"/>
              <a:t>Deploy to Azure with ADO pipelines / GitHub Actions</a:t>
            </a:r>
          </a:p>
          <a:p>
            <a:r>
              <a:rPr lang="en-US" dirty="0"/>
              <a:t>Investigate options for </a:t>
            </a:r>
            <a:r>
              <a:rPr lang="en-US" dirty="0" err="1"/>
              <a:t>OpenAPI</a:t>
            </a:r>
            <a:r>
              <a:rPr lang="en-US" dirty="0"/>
              <a:t> schema generation</a:t>
            </a:r>
          </a:p>
        </p:txBody>
      </p:sp>
    </p:spTree>
    <p:extLst>
      <p:ext uri="{BB962C8B-B14F-4D97-AF65-F5344CB8AC3E}">
        <p14:creationId xmlns:p14="http://schemas.microsoft.com/office/powerpoint/2010/main" val="1829049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F64D-1B35-66CF-5848-2216517FA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Plan &amp;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0B0C7-6D59-CA42-56BD-6C8A295C9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Let’s build a “CRUD” TODO API</a:t>
            </a:r>
          </a:p>
        </p:txBody>
      </p:sp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F44D8219-68C8-F084-CCBD-FADC76300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382665"/>
              </p:ext>
            </p:extLst>
          </p:nvPr>
        </p:nvGraphicFramePr>
        <p:xfrm>
          <a:off x="988647" y="3374942"/>
          <a:ext cx="812799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5094227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380245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8730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662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Create a new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27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all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663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 specific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551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Toggle task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21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Update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190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Delete an existing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18832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50701470-8018-AB1C-A81C-8FBE21A279D7}"/>
              </a:ext>
            </a:extLst>
          </p:cNvPr>
          <p:cNvSpPr/>
          <p:nvPr/>
        </p:nvSpPr>
        <p:spPr>
          <a:xfrm>
            <a:off x="907420" y="3699481"/>
            <a:ext cx="6456641" cy="872519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CA44BD-8E6C-C714-1E30-6C7C049D0A60}"/>
              </a:ext>
            </a:extLst>
          </p:cNvPr>
          <p:cNvSpPr/>
          <p:nvPr/>
        </p:nvSpPr>
        <p:spPr>
          <a:xfrm>
            <a:off x="838200" y="4446359"/>
            <a:ext cx="6867889" cy="158960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9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285</Words>
  <Application>Microsoft Office PowerPoint</Application>
  <PresentationFormat>Widescreen</PresentationFormat>
  <Paragraphs>78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Stencil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API Plan &amp; Design</vt:lpstr>
      <vt:lpstr>Set up Azure Infrastructure</vt:lpstr>
      <vt:lpstr>Set up local dev environment</vt:lpstr>
      <vt:lpstr>Dev time – Let’s GO!!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2023-05-25T15:00:23Z</dcterms:created>
  <dcterms:modified xsi:type="dcterms:W3CDTF">2023-06-16T01:56:01Z</dcterms:modified>
</cp:coreProperties>
</file>

<file path=docProps/thumbnail.jpeg>
</file>